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7" r:id="rId5"/>
    <p:sldId id="259" r:id="rId6"/>
    <p:sldId id="260" r:id="rId7"/>
    <p:sldId id="261" r:id="rId8"/>
    <p:sldId id="262" r:id="rId9"/>
    <p:sldId id="263" r:id="rId10"/>
    <p:sldId id="25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92" y="-5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Estudo do </a:t>
            </a:r>
            <a:r>
              <a:rPr lang="pt-BR" dirty="0"/>
              <a:t>eShopOnContainers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0350" y="-938213"/>
            <a:ext cx="14744700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688" y="-623888"/>
            <a:ext cx="15573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Múltiplas</a:t>
            </a:r>
            <a:r>
              <a:rPr lang="en-US" sz="3600" dirty="0" smtClean="0"/>
              <a:t> </a:t>
            </a:r>
            <a:r>
              <a:rPr lang="en-US" sz="3600" dirty="0" err="1" smtClean="0"/>
              <a:t>Arquiteturas</a:t>
            </a:r>
            <a:r>
              <a:rPr lang="en-US" sz="3600" dirty="0" smtClean="0"/>
              <a:t> de </a:t>
            </a:r>
            <a:r>
              <a:rPr lang="en-US" sz="3600" dirty="0" err="1" smtClean="0"/>
              <a:t>Microserviços</a:t>
            </a:r>
            <a:endParaRPr lang="en-US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895511" cy="54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5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6550" y="309562"/>
            <a:ext cx="14897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-581025"/>
            <a:ext cx="12973050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48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" y="1844824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3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816" y="908720"/>
            <a:ext cx="14306550" cy="72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7" y="1800129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8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60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774553" y="5989859"/>
            <a:ext cx="359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>
                <a:solidFill>
                  <a:schemeClr val="bg1"/>
                </a:solidFill>
              </a:rPr>
              <a:t>É um projeto open </a:t>
            </a:r>
            <a:r>
              <a:rPr lang="pt-BR" dirty="0" err="1" smtClean="0">
                <a:solidFill>
                  <a:schemeClr val="bg1"/>
                </a:solidFill>
              </a:rPr>
              <a:t>source</a:t>
            </a:r>
            <a:r>
              <a:rPr lang="pt-BR" dirty="0" smtClean="0">
                <a:solidFill>
                  <a:schemeClr val="bg1"/>
                </a:solidFill>
              </a:rPr>
              <a:t> no </a:t>
            </a:r>
            <a:r>
              <a:rPr lang="pt-BR" dirty="0" err="1" smtClean="0">
                <a:solidFill>
                  <a:schemeClr val="bg1"/>
                </a:solidFill>
              </a:rPr>
              <a:t>GitHub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413" y="-942975"/>
            <a:ext cx="149828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938213"/>
            <a:ext cx="1473517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447800"/>
            <a:ext cx="129444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285875"/>
            <a:ext cx="9191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3" y="1340768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8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6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Dúvidas?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eShopOnContainers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github.com/dotnet-architecture/eShopOnContainers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60" y="1412775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1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3" y="1578991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99519" y="599367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</a:t>
            </a:r>
            <a:r>
              <a:rPr lang="pt-BR" dirty="0" smtClean="0">
                <a:solidFill>
                  <a:schemeClr val="bg1"/>
                </a:solidFill>
              </a:rPr>
              <a:t>ossui um livro de referência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425233" y="5962924"/>
            <a:ext cx="293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Um site e seus </a:t>
            </a:r>
            <a:r>
              <a:rPr lang="pt-BR" dirty="0" err="1" smtClean="0">
                <a:solidFill>
                  <a:schemeClr val="bg1"/>
                </a:solidFill>
              </a:rPr>
              <a:t>microserviços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err="1" smtClean="0">
                <a:solidFill>
                  <a:schemeClr val="bg1"/>
                </a:solidFill>
              </a:rPr>
              <a:t>containerizados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9" y="1860773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9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49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48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60" y="1297226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3671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2" y="781795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41467" y="765177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4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Identificando um 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228725"/>
            <a:ext cx="815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53</Words>
  <Application>Microsoft Office PowerPoint</Application>
  <PresentationFormat>Apresentação na tela (4:3)</PresentationFormat>
  <Paragraphs>19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Estudo do eShopOnContainers</vt:lpstr>
      <vt:lpstr>eShopOnContainers</vt:lpstr>
      <vt:lpstr>eShopOnContainers</vt:lpstr>
      <vt:lpstr>Apresentação do PowerPoint</vt:lpstr>
      <vt:lpstr>Arquitetura de Aplicações</vt:lpstr>
      <vt:lpstr>Apresentação do PowerPoint</vt:lpstr>
      <vt:lpstr>Apresentação do PowerPoint</vt:lpstr>
      <vt:lpstr>Identificando um modelo de domínio por microserviço ou Bounded Context </vt:lpstr>
      <vt:lpstr>Apresentação do PowerPoint</vt:lpstr>
      <vt:lpstr>Apresentação do PowerPoint</vt:lpstr>
      <vt:lpstr>Apresentação do PowerPoint</vt:lpstr>
      <vt:lpstr>Apresentação do PowerPoint</vt:lpstr>
      <vt:lpstr>Múltiplas Arquiteturas de Microserviços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35</cp:revision>
  <dcterms:created xsi:type="dcterms:W3CDTF">2017-07-20T17:10:26Z</dcterms:created>
  <dcterms:modified xsi:type="dcterms:W3CDTF">2017-07-27T18:22:12Z</dcterms:modified>
</cp:coreProperties>
</file>